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0" r:id="rId4"/>
    <p:sldId id="275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12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62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51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94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95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04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94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30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2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27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71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D327-536E-4379-82E6-16AD8666F08F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D640-09D6-445D-A393-68C6144A5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31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ken.wikiwijs.nl/171932/Voorbeeld_Statistiek_en_IC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05188-B6CF-4019-AAFB-2742B9412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 5</a:t>
            </a:r>
            <a:br>
              <a:rPr lang="nl-NL" dirty="0"/>
            </a:br>
            <a:r>
              <a:rPr lang="nl-NL" dirty="0" err="1"/>
              <a:t>WikiWijs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CEC96C-5960-44DB-9F4A-E4D15D123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Fons van de Loo</a:t>
            </a:r>
          </a:p>
          <a:p>
            <a:r>
              <a:rPr lang="nl-NL" dirty="0"/>
              <a:t>1699559</a:t>
            </a:r>
          </a:p>
          <a:p>
            <a:r>
              <a:rPr lang="nl-NL" dirty="0"/>
              <a:t>Statistiek en ICT</a:t>
            </a:r>
          </a:p>
        </p:txBody>
      </p:sp>
    </p:spTree>
    <p:extLst>
      <p:ext uri="{BB962C8B-B14F-4D97-AF65-F5344CB8AC3E}">
        <p14:creationId xmlns:p14="http://schemas.microsoft.com/office/powerpoint/2010/main" val="9073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EFB6A-D537-4E66-B2DB-D6A06306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7B6CA2-5E9E-44B1-BBF8-FA8F2E5C4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Wat is </a:t>
            </a:r>
            <a:r>
              <a:rPr lang="nl-NL" sz="2400" dirty="0" err="1"/>
              <a:t>WikiWijs</a:t>
            </a:r>
            <a:r>
              <a:rPr lang="nl-NL" sz="2400" dirty="0"/>
              <a:t>?</a:t>
            </a:r>
          </a:p>
          <a:p>
            <a:r>
              <a:rPr lang="nl-NL" sz="2400" dirty="0"/>
              <a:t>Voorbeeld</a:t>
            </a:r>
          </a:p>
          <a:p>
            <a:r>
              <a:rPr lang="nl-NL" sz="2400" dirty="0"/>
              <a:t>Sterke en zwakke punten</a:t>
            </a:r>
          </a:p>
          <a:p>
            <a:r>
              <a:rPr lang="nl-NL" sz="2400" dirty="0"/>
              <a:t>Leerlingen</a:t>
            </a:r>
          </a:p>
          <a:p>
            <a:r>
              <a:rPr lang="nl-NL" sz="2400" dirty="0"/>
              <a:t>Samengevat</a:t>
            </a:r>
          </a:p>
        </p:txBody>
      </p:sp>
    </p:spTree>
    <p:extLst>
      <p:ext uri="{BB962C8B-B14F-4D97-AF65-F5344CB8AC3E}">
        <p14:creationId xmlns:p14="http://schemas.microsoft.com/office/powerpoint/2010/main" val="232777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9FC1F-9A1F-4B4C-96F0-D0FFC74B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</a:t>
            </a:r>
            <a:r>
              <a:rPr lang="nl-NL" dirty="0" err="1"/>
              <a:t>WikiWijs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5D7BCA-A4FA-4271-994D-2F03B34D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Initiatief van Kennisnet</a:t>
            </a:r>
          </a:p>
          <a:p>
            <a:r>
              <a:rPr lang="nl-NL" dirty="0"/>
              <a:t>Openbaar en onafhankelijk</a:t>
            </a:r>
          </a:p>
          <a:p>
            <a:endParaRPr lang="nl-NL" dirty="0"/>
          </a:p>
          <a:p>
            <a:r>
              <a:rPr lang="nl-NL" dirty="0"/>
              <a:t>Lesmateriaal</a:t>
            </a:r>
          </a:p>
          <a:p>
            <a:r>
              <a:rPr lang="nl-NL" dirty="0"/>
              <a:t>Maken en zoeken</a:t>
            </a:r>
          </a:p>
        </p:txBody>
      </p:sp>
      <p:pic>
        <p:nvPicPr>
          <p:cNvPr id="1026" name="Picture 2" descr="Wikiwijs - Leermiddelen zoeken, hergebruiken en maken">
            <a:extLst>
              <a:ext uri="{FF2B5EF4-FFF2-40B4-BE49-F238E27FC236}">
                <a16:creationId xmlns:a16="http://schemas.microsoft.com/office/drawing/2014/main" id="{A08883A6-F336-4AA8-B449-BF44195FF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420" y="803186"/>
            <a:ext cx="2628900" cy="17430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69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C88F6-0C66-4238-AEBF-17BFFC6C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</a:t>
            </a:r>
            <a:r>
              <a:rPr lang="nl-NL" dirty="0" err="1"/>
              <a:t>WikiWijs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EFEDD4-CBC2-4555-8147-5A1ABD8C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570DB3D-24C5-48B5-8F21-CDEAE3052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391" y="634632"/>
            <a:ext cx="6954607" cy="55887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6010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E8D7-6BC1-4C5F-8E3A-C1A2E5C8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3C9A4A-FF2A-400C-BE40-FC3E2D04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WikiWijs</a:t>
            </a:r>
            <a:r>
              <a:rPr lang="nl-NL" dirty="0"/>
              <a:t>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https://maken.wikiwijs.nl/171932/Voorbeeld_Statistiek_en_ICT</a:t>
            </a:r>
            <a:r>
              <a:rPr lang="nl-NL" dirty="0"/>
              <a:t>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845FB33-F81C-4E5E-84AB-940183BBD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328" y="4174678"/>
            <a:ext cx="7464548" cy="224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1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FB2FB-955D-4277-89DC-12DF7D59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Sterke en zwakke punten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D121EF1B-CB47-4FDF-BADD-FFF637FA6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844798"/>
              </p:ext>
            </p:extLst>
          </p:nvPr>
        </p:nvGraphicFramePr>
        <p:xfrm>
          <a:off x="5144733" y="293408"/>
          <a:ext cx="628173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869">
                  <a:extLst>
                    <a:ext uri="{9D8B030D-6E8A-4147-A177-3AD203B41FA5}">
                      <a16:colId xmlns:a16="http://schemas.microsoft.com/office/drawing/2014/main" val="2277322694"/>
                    </a:ext>
                  </a:extLst>
                </a:gridCol>
                <a:gridCol w="3140869">
                  <a:extLst>
                    <a:ext uri="{9D8B030D-6E8A-4147-A177-3AD203B41FA5}">
                      <a16:colId xmlns:a16="http://schemas.microsoft.com/office/drawing/2014/main" val="1710546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Sterk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Zwak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539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Gratis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Internet nodig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9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Account nodig, meer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Bij downloaden onhandig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95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Zoeken mogelijk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Weinig mogelijkheden vormgeving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5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Kwaliteitsmateriaal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Bestanden moeten worden gedownload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50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Veel mogelijk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297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Breed inzetbaar</a:t>
                      </a:r>
                    </a:p>
                    <a:p>
                      <a:r>
                        <a:rPr lang="nl-NL" sz="2400" dirty="0"/>
                        <a:t>(docent – leerling)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35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Auteursrecht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96811"/>
                  </a:ext>
                </a:extLst>
              </a:tr>
            </a:tbl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ED31AA0E-EE0D-4E83-A04E-E7CD18A6F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330" y="4228406"/>
            <a:ext cx="3748457" cy="233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2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1C161-2057-47AD-8A1D-E5CBD4DF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767F3C-7F3B-4054-9F42-FBCCB7A1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Vaker gebruikt voor biologie:</a:t>
            </a:r>
          </a:p>
          <a:p>
            <a:pPr marL="0" indent="0">
              <a:buNone/>
            </a:pPr>
            <a:r>
              <a:rPr lang="nl-NL" dirty="0"/>
              <a:t>Lesmateriaal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Flipping-</a:t>
            </a:r>
            <a:r>
              <a:rPr lang="nl-NL" dirty="0" err="1"/>
              <a:t>the</a:t>
            </a:r>
            <a:r>
              <a:rPr lang="nl-NL" dirty="0"/>
              <a:t>-classroom</a:t>
            </a:r>
          </a:p>
          <a:p>
            <a:r>
              <a:rPr lang="nl-NL" dirty="0"/>
              <a:t>Differentiatie</a:t>
            </a:r>
          </a:p>
          <a:p>
            <a:r>
              <a:rPr lang="nl-NL" dirty="0"/>
              <a:t>Gevarieerd</a:t>
            </a:r>
          </a:p>
          <a:p>
            <a:r>
              <a:rPr lang="nl-NL" dirty="0"/>
              <a:t>Inzetbaar als opdrachten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911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4B21C-93BB-405C-9988-65FD2898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Samengevat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20C76A-1CD4-4B9B-A5ED-C11612BE4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Veel mogelijk</a:t>
            </a:r>
          </a:p>
          <a:p>
            <a:r>
              <a:rPr lang="nl-NL" dirty="0"/>
              <a:t>Creativiteit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Vragen of opmerkingen?</a:t>
            </a:r>
          </a:p>
        </p:txBody>
      </p:sp>
      <p:pic>
        <p:nvPicPr>
          <p:cNvPr id="2052" name="Picture 4" descr="top daumen oben hoch ok premium sehr gut empfehlenswert - Buy this stock  illustration and explore similar illustrations at Adobe Stock | Adobe Stock">
            <a:extLst>
              <a:ext uri="{FF2B5EF4-FFF2-40B4-BE49-F238E27FC236}">
                <a16:creationId xmlns:a16="http://schemas.microsoft.com/office/drawing/2014/main" id="{DD5465E1-CAC1-4C90-B231-44D2B3A44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383" y="1531067"/>
            <a:ext cx="3792860" cy="379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902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121</Words>
  <Application>Microsoft Office PowerPoint</Application>
  <PresentationFormat>Breedbeeld</PresentationFormat>
  <Paragraphs>52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Rockwell</vt:lpstr>
      <vt:lpstr>Wingdings</vt:lpstr>
      <vt:lpstr>Atlas</vt:lpstr>
      <vt:lpstr>Opdracht 5 WikiWijs </vt:lpstr>
      <vt:lpstr>Inhoud</vt:lpstr>
      <vt:lpstr>Wat is WikiWijs?</vt:lpstr>
      <vt:lpstr>Wat is WikiWijs?</vt:lpstr>
      <vt:lpstr>Voorbeeld</vt:lpstr>
      <vt:lpstr>Sterke en zwakke punten</vt:lpstr>
      <vt:lpstr>Leerlingen</vt:lpstr>
      <vt:lpstr>Samengevat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S&amp;W 1A</dc:title>
  <dc:creator>Loo, A.C.P. van de</dc:creator>
  <cp:lastModifiedBy>Loo, A.C.P. van de</cp:lastModifiedBy>
  <cp:revision>15</cp:revision>
  <dcterms:created xsi:type="dcterms:W3CDTF">2021-01-10T17:38:25Z</dcterms:created>
  <dcterms:modified xsi:type="dcterms:W3CDTF">2021-01-11T11:34:06Z</dcterms:modified>
</cp:coreProperties>
</file>